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87" r:id="rId3"/>
    <p:sldId id="28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90" r:id="rId18"/>
    <p:sldId id="291" r:id="rId19"/>
    <p:sldId id="285" r:id="rId20"/>
    <p:sldId id="286" r:id="rId21"/>
    <p:sldId id="292" r:id="rId22"/>
    <p:sldId id="293" r:id="rId23"/>
    <p:sldId id="296" r:id="rId24"/>
    <p:sldId id="294" r:id="rId25"/>
    <p:sldId id="295" r:id="rId26"/>
    <p:sldId id="297" r:id="rId27"/>
    <p:sldId id="298" r:id="rId28"/>
    <p:sldId id="300" r:id="rId29"/>
    <p:sldId id="299" r:id="rId30"/>
    <p:sldId id="301" r:id="rId31"/>
    <p:sldId id="302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" y="-21590"/>
            <a:ext cx="11329670" cy="6901180"/>
          </a:xfrm>
          <a:prstGeom prst="rect">
            <a:avLst/>
          </a:prstGeom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006266" y="1934011"/>
            <a:ext cx="43930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Design 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BBC5C-D96F-469D-B719-C00A5E1E8787}"/>
              </a:ext>
            </a:extLst>
          </p:cNvPr>
          <p:cNvSpPr/>
          <p:nvPr/>
        </p:nvSpPr>
        <p:spPr>
          <a:xfrm>
            <a:off x="1006266" y="5206426"/>
            <a:ext cx="2584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Vik Shah</a:t>
            </a:r>
          </a:p>
        </p:txBody>
      </p:sp>
    </p:spTree>
    <p:extLst>
      <p:ext uri="{BB962C8B-B14F-4D97-AF65-F5344CB8AC3E}">
        <p14:creationId xmlns:p14="http://schemas.microsoft.com/office/powerpoint/2010/main" val="274540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2FF0-8859-43DE-8AA7-D7F9CDA0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5513-923C-4650-9767-EEF1026B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2497-C791-4D14-B914-1926FB6D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068"/>
            <a:ext cx="12192000" cy="59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59DB-D36B-40A9-B7F1-D13C12D1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127E-86F5-441B-8DFC-E4C5417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90DB-E383-40E4-89B9-086F24C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57"/>
            <a:ext cx="12192000" cy="59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8370-62AA-4E64-9FE8-486809A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3E1B-867A-448C-82A6-254772E6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44AC-5FE4-4E8F-B504-1FC80E26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0"/>
          <a:stretch/>
        </p:blipFill>
        <p:spPr>
          <a:xfrm>
            <a:off x="0" y="488087"/>
            <a:ext cx="12192000" cy="58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541A-DFD7-4371-B3E4-9D58681D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6493-154B-469D-8980-65AF2760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02FF3-8FB4-4FB2-828B-6C48AE0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57"/>
            <a:ext cx="12192000" cy="59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5C78-6DC4-470F-AAB4-EA3ACAAE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4BB0-1A23-4EA1-A0B1-B202A577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21D03-4FBA-4681-A3B4-899FFD19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98AC2-CA9A-4593-BF37-AB50617E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82" y="2986839"/>
            <a:ext cx="3975435" cy="387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7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7CE68-9711-456E-B112-81F34E03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05" y="3428999"/>
            <a:ext cx="3537215" cy="34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45" y="3392054"/>
            <a:ext cx="310793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43" y="2129141"/>
            <a:ext cx="4136662" cy="456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53" y="114060"/>
            <a:ext cx="4368642" cy="2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677D4-86FB-49BE-AA41-12501EBC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29" y="-6307"/>
            <a:ext cx="4130941" cy="264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D6805-7FB6-4769-A71D-3F465C4E5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1" b="2398"/>
          <a:stretch/>
        </p:blipFill>
        <p:spPr>
          <a:xfrm>
            <a:off x="4032923" y="2595802"/>
            <a:ext cx="4136662" cy="42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1" t="51182"/>
          <a:stretch/>
        </p:blipFill>
        <p:spPr>
          <a:xfrm>
            <a:off x="6960637" y="3510554"/>
            <a:ext cx="4800198" cy="33690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9E66DD2-8A52-4FE7-81DE-FB071653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8"/>
          <a:stretch/>
        </p:blipFill>
        <p:spPr>
          <a:xfrm>
            <a:off x="431165" y="-8019"/>
            <a:ext cx="6688092" cy="69011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884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2E4F4-A412-4004-9FB8-69B19273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68" y="0"/>
            <a:ext cx="936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7383F-2206-4E79-AA5F-C6B5D95D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71" y="0"/>
            <a:ext cx="9362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5ACBC-EFDF-441E-A46B-FA852324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49" y="0"/>
            <a:ext cx="10388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362BD-4CBF-4BAF-B46D-F66BD2DF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3" y="0"/>
            <a:ext cx="10422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3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4F169-9E29-4180-B6C0-679701AC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64"/>
            <a:ext cx="12192000" cy="58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4B7F2-0FB4-4437-87F3-03CFC734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72"/>
            <a:ext cx="12192000" cy="59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FFDA-CA63-447B-91F8-9D1CBC77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99"/>
            <a:ext cx="12192000" cy="59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AAA02-6306-4025-891B-7DF1C4BA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776"/>
            <a:ext cx="12192000" cy="58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A4D2A-564F-4EF6-BB97-F5E9F7AC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9"/>
            <a:ext cx="12192000" cy="59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8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A4D2A-564F-4EF6-BB97-F5E9F7AC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9"/>
            <a:ext cx="12192000" cy="59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0EDF8-8A82-4DEB-8A5F-253234FF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1" y="178"/>
            <a:ext cx="11355706" cy="6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6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BFD42-8652-45EA-8A81-C8B9AEE5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959"/>
            <a:ext cx="12192000" cy="58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7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41650-709B-4FC1-B196-ADB752BA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217"/>
            <a:ext cx="12192000" cy="5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9964-5A18-4049-8B4B-B92BD88C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199"/>
            <a:ext cx="12192000" cy="58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7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C004-079C-4D8B-8461-2DB8A1C1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D13F-343D-42D7-92FA-C51D0E5E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EAA8-B360-429C-8171-9288E3D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177-A282-4A21-AF3C-C4A86B64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BF19-B377-4CA7-81E0-4D6C3C09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3675-590E-4513-BB9C-506B56A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7774-F12C-4435-94AD-5C410EB5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9180-C379-4B0E-8991-0B8ED281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C5F6-F62F-4F47-B382-E509DEC0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8"/>
            <a:ext cx="12192000" cy="58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C2D-AA8E-4F29-B214-5204007D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EFEE-DEBA-4BB8-91CC-63E17DCF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6A3D-09FD-4706-A88D-08566D32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06"/>
            <a:ext cx="12192000" cy="58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F47B-B3F4-4177-92F4-ACA343FA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4351-05F2-4B32-91D0-E4827648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0855D-7A0D-450B-B4A6-77D26943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1BE0-8DF6-41F3-92F9-CEE4D72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006B-0A77-4704-96DF-EFD5C67C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05400-A473-40DF-A0EF-4385FFD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771"/>
            <a:ext cx="12192000" cy="58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5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 Shah</dc:creator>
  <cp:lastModifiedBy>Vik Shah</cp:lastModifiedBy>
  <cp:revision>19</cp:revision>
  <dcterms:created xsi:type="dcterms:W3CDTF">2022-02-11T22:49:46Z</dcterms:created>
  <dcterms:modified xsi:type="dcterms:W3CDTF">2022-04-25T04:32:53Z</dcterms:modified>
</cp:coreProperties>
</file>